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145220"/>
            <a:ext cx="10947042" cy="2639952"/>
          </a:xfrm>
        </p:spPr>
        <p:txBody>
          <a:bodyPr>
            <a:noAutofit/>
          </a:bodyPr>
          <a:lstStyle/>
          <a:p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97.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Vuuk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Ngozaw</a:t>
            </a:r>
            <a:b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07232"/>
            <a:ext cx="9144000" cy="3255962"/>
          </a:xfrm>
        </p:spPr>
        <p:txBody>
          <a:bodyPr>
            <a:normAutofit/>
          </a:bodyPr>
          <a:lstStyle/>
          <a:p>
            <a:r>
              <a:rPr lang="en-US" sz="4000" dirty="0"/>
              <a:t>Whiter than Snow</a:t>
            </a:r>
          </a:p>
          <a:p>
            <a:r>
              <a:rPr lang="en-US" sz="4000" dirty="0"/>
              <a:t>Late 51:7</a:t>
            </a:r>
          </a:p>
          <a:p>
            <a:r>
              <a:rPr lang="en-US" sz="4000" dirty="0"/>
              <a:t>James Nicholson, 1828-1876</a:t>
            </a:r>
          </a:p>
          <a:p>
            <a:r>
              <a:rPr lang="en-US" sz="4000" dirty="0" err="1"/>
              <a:t>Doh</a:t>
            </a:r>
            <a:r>
              <a:rPr lang="en-US" sz="4000" dirty="0"/>
              <a:t> is Ab</a:t>
            </a:r>
          </a:p>
          <a:p>
            <a:endParaRPr lang="en-US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nawtkhia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ngozaw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vuuk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Vuuk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sipha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paisan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ngozaw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vuuk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Na kiang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ngakngak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buakna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mu zo hi,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ngozaw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vuuk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thuaknate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hi,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sung ah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guansak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hi;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nial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ngozaw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vuuk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501071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229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97. Vuuk Sang Ngozaw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2018-10-11T09:51:56Z</dcterms:modified>
</cp:coreProperties>
</file>